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59" r:id="rId5"/>
    <p:sldId id="279" r:id="rId6"/>
    <p:sldId id="280" r:id="rId7"/>
    <p:sldId id="268" r:id="rId8"/>
    <p:sldId id="266" r:id="rId9"/>
    <p:sldId id="281" r:id="rId10"/>
    <p:sldId id="282" r:id="rId11"/>
    <p:sldId id="262" r:id="rId12"/>
    <p:sldId id="285" r:id="rId13"/>
    <p:sldId id="265" r:id="rId14"/>
    <p:sldId id="284" r:id="rId15"/>
    <p:sldId id="267" r:id="rId16"/>
    <p:sldId id="269" r:id="rId17"/>
    <p:sldId id="286" r:id="rId18"/>
    <p:sldId id="283" r:id="rId19"/>
    <p:sldId id="271" r:id="rId20"/>
    <p:sldId id="28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53" d="100"/>
          <a:sy n="53" d="100"/>
        </p:scale>
        <p:origin x="-186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gif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" y="78621"/>
            <a:ext cx="95382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85926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Arial Black" pitchFamily="34" charset="0"/>
              </a:rPr>
              <a:t>Исследовательская работа                                                                                                              «Волшебная соль»</a:t>
            </a:r>
            <a:endParaRPr lang="ru-RU" sz="36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608934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МАУДО  города Ялуторовска  «Детский сад № 8»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71678" y="4221088"/>
            <a:ext cx="5220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286124"/>
            <a:ext cx="2397922" cy="3197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26" y="214290"/>
            <a:ext cx="1643074" cy="1643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614">
            <a:off x="3016236" y="287336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24" cy="512744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latin typeface="Arial Black" pitchFamily="34" charset="0"/>
              </a:rPr>
              <a:t>«</a:t>
            </a:r>
            <a:r>
              <a:rPr lang="ru-RU" sz="3600" i="1" dirty="0">
                <a:latin typeface="Arial Black" pitchFamily="34" charset="0"/>
              </a:rPr>
              <a:t>Нетающий </a:t>
            </a:r>
            <a:r>
              <a:rPr lang="ru-RU" sz="3600" i="1" dirty="0" smtClean="0">
                <a:latin typeface="Arial Black" pitchFamily="34" charset="0"/>
              </a:rPr>
              <a:t>иней»</a:t>
            </a:r>
            <a:endParaRPr lang="ru-RU" sz="3600" i="1" dirty="0">
              <a:latin typeface="Arial Black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417678"/>
            <a:ext cx="3643338" cy="224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1428736"/>
            <a:ext cx="3500462" cy="230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857628"/>
            <a:ext cx="3819596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фотки\лесовички\с телефона\20150312_165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067943" cy="3050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ки\лесовички\с телефона\20150312_165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01" y="131147"/>
            <a:ext cx="3910849" cy="293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ки\лесовички\с телефона\20150312_165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8" y="13189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ки\лесовички\с телефона\20150312_165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8" y="3717031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140969"/>
            <a:ext cx="8352928" cy="55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i="1" dirty="0">
                <a:solidFill>
                  <a:srgbClr val="000000"/>
                </a:solidFill>
                <a:latin typeface="Arial Black" pitchFamily="34" charset="0"/>
                <a:ea typeface="Times New Roman"/>
                <a:cs typeface="Times New Roman"/>
              </a:rPr>
              <a:t>«Исследуем плотность солёной вводы»</a:t>
            </a:r>
            <a:endParaRPr lang="ru-RU" sz="2800" i="1" dirty="0"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95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проект\20150325_16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оект\20150325_160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744" y="306896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фотки\лесовички\с телефона\20150313_16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0" y="255350"/>
            <a:ext cx="3593854" cy="3461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\лесовички\с телефона\20150313_160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32" y="129609"/>
            <a:ext cx="3867796" cy="3559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\лесовички\с телефона\20150313_1612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44731" r="19692"/>
          <a:stretch/>
        </p:blipFill>
        <p:spPr bwMode="auto">
          <a:xfrm>
            <a:off x="2375756" y="4218609"/>
            <a:ext cx="3384376" cy="2436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3740191"/>
            <a:ext cx="50405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spc="100" dirty="0">
                <a:solidFill>
                  <a:srgbClr val="000000"/>
                </a:solidFill>
                <a:latin typeface="Arial Black" pitchFamily="34" charset="0"/>
                <a:ea typeface="Times New Roman"/>
                <a:cs typeface="Times New Roman"/>
              </a:rPr>
              <a:t>«Лёд и соль» </a:t>
            </a:r>
            <a:endParaRPr lang="ru-RU" sz="2800" spc="100" dirty="0"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79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Ирина\Desktop\81687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857232"/>
            <a:ext cx="6762774" cy="507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"/>
            <a:ext cx="410445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i="1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«Влияние соли </a:t>
            </a:r>
            <a:endParaRPr lang="ru-RU" sz="2800" i="1" dirty="0" smtClean="0">
              <a:solidFill>
                <a:srgbClr val="000000"/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i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на </a:t>
            </a:r>
            <a:r>
              <a:rPr lang="ru-RU" sz="2800" i="1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температуру </a:t>
            </a:r>
            <a:endParaRPr lang="ru-RU" sz="2800" i="1" dirty="0" smtClean="0">
              <a:solidFill>
                <a:srgbClr val="000000"/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i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замерзания </a:t>
            </a:r>
            <a:r>
              <a:rPr lang="ru-RU" sz="2800" i="1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воды» </a:t>
            </a:r>
            <a:endParaRPr lang="ru-RU" sz="2800" i="1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4098" name="Picture 2" descr="F:\проект\20150318_230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7237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оект\20150318_074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673"/>
            <a:ext cx="4355975" cy="3079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проект\20150318_074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577325" cy="4386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5373216"/>
            <a:ext cx="32403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«Солёное </a:t>
            </a:r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тесто»</a:t>
            </a:r>
            <a:endParaRPr lang="ru-RU" sz="1600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2050" name="Picture 2" descr="F:\проект\20150318_08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8" y="119675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оект\20150318_080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79"/>
            <a:ext cx="2736304" cy="286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оект\20150318_0813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b="30505"/>
          <a:stretch/>
        </p:blipFill>
        <p:spPr bwMode="auto">
          <a:xfrm>
            <a:off x="323528" y="3468750"/>
            <a:ext cx="3816424" cy="2895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3500438"/>
            <a:ext cx="3855278" cy="286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187624" y="18864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Arial Black" pitchFamily="34" charset="0"/>
              </a:rPr>
              <a:t>«Солёное тесто»</a:t>
            </a:r>
            <a:endParaRPr lang="ru-RU" sz="28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проект\20150324_16222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4" y="404664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44" y="3815736"/>
            <a:ext cx="3852863" cy="2871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7" y="3669686"/>
            <a:ext cx="4029075" cy="301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64" y="404664"/>
            <a:ext cx="3578225" cy="284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3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79208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latin typeface="Arial Black" pitchFamily="34" charset="0"/>
              </a:rPr>
              <a:t>Соль - «</a:t>
            </a:r>
            <a:r>
              <a:rPr lang="ru-RU" sz="3200" i="1" dirty="0">
                <a:latin typeface="Arial Black" pitchFamily="34" charset="0"/>
              </a:rPr>
              <a:t>Чистящее средство</a:t>
            </a:r>
            <a:r>
              <a:rPr lang="ru-RU" sz="3200" i="1" dirty="0" smtClean="0">
                <a:latin typeface="Arial Black" pitchFamily="34" charset="0"/>
              </a:rPr>
              <a:t>»</a:t>
            </a:r>
            <a:endParaRPr lang="ru-RU" sz="3200" i="1" dirty="0"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984"/>
            <a:ext cx="3707904" cy="259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262369" cy="301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17470"/>
            <a:ext cx="3201144" cy="2565479"/>
          </a:xfrm>
        </p:spPr>
      </p:pic>
    </p:spTree>
    <p:extLst>
      <p:ext uri="{BB962C8B-B14F-4D97-AF65-F5344CB8AC3E}">
        <p14:creationId xmlns:p14="http://schemas.microsoft.com/office/powerpoint/2010/main" val="20893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971" y="476672"/>
            <a:ext cx="8301493" cy="280831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Вывод: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Мы узнали, что свойства соли позволяют её использовать в разных поделках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endParaRPr lang="ru-RU" sz="36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3714752"/>
            <a:ext cx="431251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1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</a:t>
            </a:r>
            <a:r>
              <a:rPr lang="ru-RU" sz="4000" i="1" dirty="0" smtClean="0">
                <a:latin typeface="Arial Black" pitchFamily="34" charset="0"/>
              </a:rPr>
              <a:t>Цель </a:t>
            </a:r>
            <a:r>
              <a:rPr lang="ru-RU" sz="4900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891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Arial Black" pitchFamily="34" charset="0"/>
              </a:rPr>
              <a:t>Изготовить  творческие работы  на выставку с применением соли</a:t>
            </a:r>
            <a:endParaRPr lang="ru-RU" b="1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39765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Arial Black" panose="020B0A04020102020204" pitchFamily="34" charset="0"/>
              </a:rPr>
              <a:t>СПАСИБО </a:t>
            </a:r>
            <a:br>
              <a:rPr lang="ru-RU" sz="7200" dirty="0" smtClean="0">
                <a:latin typeface="Arial Black" panose="020B0A04020102020204" pitchFamily="34" charset="0"/>
              </a:rPr>
            </a:br>
            <a:r>
              <a:rPr lang="ru-RU" sz="7200" dirty="0" smtClean="0">
                <a:latin typeface="Arial Black" panose="020B0A04020102020204" pitchFamily="34" charset="0"/>
              </a:rPr>
              <a:t>ЗА </a:t>
            </a:r>
            <a:br>
              <a:rPr lang="ru-RU" sz="7200" dirty="0" smtClean="0">
                <a:latin typeface="Arial Black" panose="020B0A04020102020204" pitchFamily="34" charset="0"/>
              </a:rPr>
            </a:br>
            <a:r>
              <a:rPr lang="ru-RU" sz="7200" dirty="0" smtClean="0">
                <a:latin typeface="Arial Black" panose="020B0A04020102020204" pitchFamily="34" charset="0"/>
              </a:rPr>
              <a:t>ВНИМАНИЕ!</a:t>
            </a:r>
            <a:endParaRPr lang="ru-RU" sz="7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344" y="908720"/>
            <a:ext cx="6512511" cy="1143000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latin typeface="Arial Black" pitchFamily="34" charset="0"/>
              </a:rPr>
              <a:t>Задачи 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38" y="1772816"/>
            <a:ext cx="8369324" cy="295232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800" i="1" dirty="0" smtClean="0">
                <a:solidFill>
                  <a:srgbClr val="7030A0"/>
                </a:solidFill>
                <a:latin typeface="Arial Black" pitchFamily="34" charset="0"/>
              </a:rPr>
              <a:t>Узнать о свойствах соли;</a:t>
            </a:r>
          </a:p>
          <a:p>
            <a:pPr marL="514350" indent="-514350">
              <a:buAutoNum type="arabicPeriod"/>
            </a:pPr>
            <a:r>
              <a:rPr lang="ru-RU" sz="2800" i="1" dirty="0" smtClean="0">
                <a:solidFill>
                  <a:srgbClr val="7030A0"/>
                </a:solidFill>
                <a:latin typeface="Arial Black" pitchFamily="34" charset="0"/>
              </a:rPr>
              <a:t>Изготовить поделки, используя соль.</a:t>
            </a:r>
            <a:endParaRPr lang="ru-RU" sz="28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71400"/>
            <a:ext cx="1457260" cy="145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0648"/>
            <a:ext cx="1528564" cy="1528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00" y="5648300"/>
            <a:ext cx="3429000" cy="99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95528"/>
            <a:ext cx="3429000" cy="1143372"/>
          </a:xfrm>
          <a:prstGeom prst="rect">
            <a:avLst/>
          </a:prstGeom>
        </p:spPr>
      </p:pic>
      <p:pic>
        <p:nvPicPr>
          <p:cNvPr id="2050" name="Picture 2" descr="C:\Users\Ирина\Desktop\55r8thksli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2928934"/>
            <a:ext cx="4310066" cy="260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7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85728"/>
            <a:ext cx="7776864" cy="27832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Гипотеза:</a:t>
            </a:r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r>
              <a:rPr lang="ru-RU" sz="3600" dirty="0" smtClean="0">
                <a:latin typeface="Arial Black" panose="020B0A04020102020204" pitchFamily="34" charset="0"/>
              </a:rPr>
              <a:t>Соль можно использовать в разных  поделках</a:t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97" y="2923856"/>
            <a:ext cx="3428706" cy="264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0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Arial Black" pitchFamily="34" charset="0"/>
              </a:rPr>
              <a:t>Соль – «</a:t>
            </a:r>
            <a:r>
              <a:rPr lang="ru-RU" sz="4000" dirty="0" err="1" smtClean="0">
                <a:latin typeface="Arial Black" pitchFamily="34" charset="0"/>
              </a:rPr>
              <a:t>Солонь</a:t>
            </a:r>
            <a:r>
              <a:rPr lang="ru-RU" dirty="0" smtClean="0"/>
              <a:t>»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032448" cy="311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139952" cy="287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1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7812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95536" y="1340766"/>
            <a:ext cx="2808312" cy="65947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</a:rPr>
              <a:t>цвет белый</a:t>
            </a:r>
            <a:endParaRPr lang="ru-RU" sz="28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3629000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137160" indent="0"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                        </a:t>
            </a:r>
          </a:p>
          <a:p>
            <a:pPr>
              <a:buNone/>
            </a:pPr>
            <a:r>
              <a:rPr lang="ru-RU" dirty="0" smtClean="0"/>
              <a:t>                </a:t>
            </a:r>
          </a:p>
          <a:p>
            <a:pPr>
              <a:buNone/>
            </a:pPr>
            <a:r>
              <a:rPr lang="ru-RU" sz="2800" i="1" dirty="0" smtClean="0">
                <a:latin typeface="Arial Black" pitchFamily="34" charset="0"/>
              </a:rPr>
              <a:t>            </a:t>
            </a:r>
            <a:endParaRPr lang="ru-RU" dirty="0"/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                                  </a:t>
            </a:r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на вкус - солёная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2071678"/>
            <a:ext cx="2093351" cy="203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071678"/>
            <a:ext cx="1571636" cy="1727072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6872"/>
            <a:ext cx="2682012" cy="225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454" y="4774218"/>
            <a:ext cx="1990306" cy="16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339752" y="5373216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</a:rPr>
              <a:t>хрустит</a:t>
            </a:r>
            <a:endParaRPr lang="ru-RU" sz="28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3326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latin typeface="Arial Black" pitchFamily="34" charset="0"/>
              </a:rPr>
              <a:t>Свойства соли:</a:t>
            </a:r>
            <a:endParaRPr lang="ru-RU" sz="36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1519" y="3141607"/>
            <a:ext cx="705678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«Соль – украшение акварельного рисунка»</a:t>
            </a:r>
            <a:endParaRPr lang="ru-RU" sz="1600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1026" name="Picture 2" descr="F:\проект\20150318_162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817"/>
            <a:ext cx="3960440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проект\20150318_162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02" y="77322"/>
            <a:ext cx="4085714" cy="306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оект\20150318_1626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оект\20150318_1624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3637" r="4932"/>
          <a:stretch/>
        </p:blipFill>
        <p:spPr bwMode="auto">
          <a:xfrm>
            <a:off x="323528" y="3552489"/>
            <a:ext cx="4094584" cy="301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фотки\лесовички\с телефона\20150312_16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ки\лесовички\с телефона\20150312_164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2318"/>
            <a:ext cx="4080454" cy="306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ки\лесовички\с телефона\20150312_164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236829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1815" y="3262358"/>
            <a:ext cx="5799985" cy="558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dirty="0">
                <a:solidFill>
                  <a:srgbClr val="000000"/>
                </a:solidFill>
                <a:latin typeface="Arial Black" pitchFamily="34" charset="0"/>
                <a:ea typeface="Times New Roman"/>
                <a:cs typeface="Times New Roman"/>
              </a:rPr>
              <a:t>«Соль растворяется в воде</a:t>
            </a:r>
            <a:r>
              <a:rPr lang="ru-RU" dirty="0">
                <a:solidFill>
                  <a:srgbClr val="000000"/>
                </a:solidFill>
                <a:latin typeface="Arial Black" pitchFamily="34" charset="0"/>
                <a:ea typeface="Times New Roman"/>
                <a:cs typeface="Times New Roman"/>
              </a:rPr>
              <a:t>»</a:t>
            </a:r>
            <a:endParaRPr lang="ru-RU" sz="1600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71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Arial Black" pitchFamily="34" charset="0"/>
              </a:rPr>
              <a:t>«Выращивание кристаллов »</a:t>
            </a:r>
            <a:endParaRPr lang="ru-RU" sz="3600" i="1" dirty="0">
              <a:latin typeface="Arial Black" pitchFamily="34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000108"/>
            <a:ext cx="246276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1714488"/>
            <a:ext cx="3086838" cy="225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4143380"/>
            <a:ext cx="3454104" cy="248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Выгнутая вверх стрелка 9"/>
          <p:cNvSpPr/>
          <p:nvPr/>
        </p:nvSpPr>
        <p:spPr>
          <a:xfrm>
            <a:off x="3000364" y="1000108"/>
            <a:ext cx="2143140" cy="642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6"/>
          <p:cNvSpPr/>
          <p:nvPr/>
        </p:nvSpPr>
        <p:spPr>
          <a:xfrm>
            <a:off x="5929322" y="3286124"/>
            <a:ext cx="2071702" cy="642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4857760"/>
            <a:ext cx="1528564" cy="1528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115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Исследовательская работа                                                                                                              «Волшебная соль»</vt:lpstr>
      <vt:lpstr>               Цель :</vt:lpstr>
      <vt:lpstr>Задачи :</vt:lpstr>
      <vt:lpstr>Гипотеза:  Соль можно использовать в разных  поделках </vt:lpstr>
      <vt:lpstr>Соль – «Солонь»  </vt:lpstr>
      <vt:lpstr>цвет белый</vt:lpstr>
      <vt:lpstr>Презентация PowerPoint</vt:lpstr>
      <vt:lpstr>Презентация PowerPoint</vt:lpstr>
      <vt:lpstr>«Выращивание кристаллов »</vt:lpstr>
      <vt:lpstr>«Нетающий иней»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Соль - «Чистящее средство»</vt:lpstr>
      <vt:lpstr>     Вывод: Мы узнали, что свойства соли позволяют её использовать в разных поделках  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Волшебная соль</dc:title>
  <dc:creator>Евген</dc:creator>
  <cp:lastModifiedBy>SAMSUNG</cp:lastModifiedBy>
  <cp:revision>63</cp:revision>
  <dcterms:created xsi:type="dcterms:W3CDTF">2015-03-15T09:12:21Z</dcterms:created>
  <dcterms:modified xsi:type="dcterms:W3CDTF">2015-05-20T10:57:35Z</dcterms:modified>
</cp:coreProperties>
</file>